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67" r:id="rId4"/>
    <p:sldId id="268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/>
    <p:restoredTop sz="94599"/>
  </p:normalViewPr>
  <p:slideViewPr>
    <p:cSldViewPr>
      <p:cViewPr>
        <p:scale>
          <a:sx n="101" d="100"/>
          <a:sy n="101" d="100"/>
        </p:scale>
        <p:origin x="-252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507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293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6466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el-GR" sz="36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Μη Επανδρωμένα Εναέρια Οχήματα</a:t>
            </a:r>
            <a:endParaRPr lang="pt-BR" sz="36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42910" y="4143380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300" dirty="0" smtClean="0">
                <a:solidFill>
                  <a:srgbClr val="54BC9B"/>
                </a:solidFill>
              </a:rPr>
              <a:t>Εφαρμογές</a:t>
            </a:r>
            <a:r>
              <a:rPr lang="pt-BR" sz="3000" b="1" spc="300" dirty="0" smtClean="0">
                <a:solidFill>
                  <a:srgbClr val="54BC9B"/>
                </a:solidFill>
              </a:rPr>
              <a:t>: </a:t>
            </a:r>
            <a:r>
              <a:rPr lang="el-GR" sz="3000" b="1" spc="300" dirty="0" smtClean="0">
                <a:solidFill>
                  <a:srgbClr val="54BC9B"/>
                </a:solidFill>
              </a:rPr>
              <a:t>Ψυχαγωγία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111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142844" y="4143380"/>
            <a:ext cx="41528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100" dirty="0" smtClean="0">
                <a:solidFill>
                  <a:schemeClr val="bg1"/>
                </a:solidFill>
              </a:rPr>
              <a:t>Μικρά </a:t>
            </a:r>
            <a:r>
              <a:rPr lang="el-GR" sz="3000" b="1" spc="100" dirty="0" smtClean="0">
                <a:solidFill>
                  <a:schemeClr val="bg1"/>
                </a:solidFill>
              </a:rPr>
              <a:t>UAV έχουν πετάξει από </a:t>
            </a:r>
            <a:r>
              <a:rPr lang="el-GR" sz="3000" b="1" spc="100" dirty="0" err="1" smtClean="0">
                <a:solidFill>
                  <a:schemeClr val="bg1"/>
                </a:solidFill>
              </a:rPr>
              <a:t>χομπίστες</a:t>
            </a:r>
            <a:r>
              <a:rPr lang="el-GR" sz="3000" b="1" spc="100" dirty="0" smtClean="0">
                <a:solidFill>
                  <a:schemeClr val="bg1"/>
                </a:solidFill>
              </a:rPr>
              <a:t> από τις πρώτες ημέρες </a:t>
            </a:r>
            <a:r>
              <a:rPr lang="el-GR" sz="3000" b="1" spc="100" dirty="0" smtClean="0">
                <a:solidFill>
                  <a:schemeClr val="bg1"/>
                </a:solidFill>
              </a:rPr>
              <a:t>των επανδρωμένων πτήσεων.</a:t>
            </a:r>
            <a:endParaRPr lang="pt-BR" sz="3000" b="1" spc="1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0" y="419227"/>
            <a:ext cx="9144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4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Ψυχαγωγία</a:t>
            </a:r>
          </a:p>
        </p:txBody>
      </p:sp>
    </p:spTree>
    <p:extLst>
      <p:ext uri="{BB962C8B-B14F-4D97-AF65-F5344CB8AC3E}">
        <p14:creationId xmlns:p14="http://schemas.microsoft.com/office/powerpoint/2010/main" xmlns="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10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el-GR" sz="30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Ψυχαγωγία</a:t>
            </a:r>
            <a:r>
              <a:rPr lang="pt-BR" sz="30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  <a:endParaRPr lang="pt-BR" sz="30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sz="30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707985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100" dirty="0" smtClean="0">
                <a:solidFill>
                  <a:srgbClr val="54BC9B"/>
                </a:solidFill>
              </a:rPr>
              <a:t>Στις Ηνωμένες Πολιτείες, επιτρέπεται η χρήση και χρήση ψυχαγωγίας τέτοιων </a:t>
            </a:r>
            <a:r>
              <a:rPr lang="el-GR" sz="3000" b="1" spc="100" dirty="0" smtClean="0">
                <a:solidFill>
                  <a:srgbClr val="54BC9B"/>
                </a:solidFill>
              </a:rPr>
              <a:t>UA</a:t>
            </a:r>
            <a:r>
              <a:rPr lang="en-US" sz="3000" b="1" spc="100" dirty="0" smtClean="0">
                <a:solidFill>
                  <a:srgbClr val="54BC9B"/>
                </a:solidFill>
              </a:rPr>
              <a:t>V</a:t>
            </a:r>
            <a:r>
              <a:rPr lang="el-GR" sz="3000" b="1" spc="100" dirty="0" smtClean="0">
                <a:solidFill>
                  <a:srgbClr val="54BC9B"/>
                </a:solidFill>
              </a:rPr>
              <a:t> </a:t>
            </a:r>
            <a:r>
              <a:rPr lang="el-GR" sz="3000" b="1" spc="100" dirty="0" smtClean="0">
                <a:solidFill>
                  <a:srgbClr val="54BC9B"/>
                </a:solidFill>
              </a:rPr>
              <a:t>σύμφωνα με κάποιους </a:t>
            </a:r>
            <a:r>
              <a:rPr lang="el-GR" sz="3000" b="1" spc="100" dirty="0" smtClean="0">
                <a:solidFill>
                  <a:schemeClr val="bg1"/>
                </a:solidFill>
              </a:rPr>
              <a:t>ΚΑΝΟΝΕΣ</a:t>
            </a:r>
            <a:endParaRPr lang="pt-BR" sz="3000" b="1" spc="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746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10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el-GR" sz="30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Ψυχαγωγία</a:t>
            </a:r>
            <a:r>
              <a:rPr lang="pt-BR" sz="30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  <a:endParaRPr lang="pt-BR" sz="30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sz="30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977221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l-GR" sz="3000" b="1" spc="100" dirty="0" smtClean="0">
                <a:solidFill>
                  <a:srgbClr val="54BC9B"/>
                </a:solidFill>
              </a:rPr>
              <a:t>Όταν λειτουργεί σύμφωνα με ένα σύνολο κοινοτικών οδηγιών ασφαλείας και εθνικών κοινοτικών οργανώσεων</a:t>
            </a:r>
            <a:r>
              <a:rPr lang="el-GR" sz="3000" b="1" spc="100" dirty="0" smtClean="0">
                <a:solidFill>
                  <a:srgbClr val="54BC9B"/>
                </a:solidFill>
              </a:rPr>
              <a:t>.</a:t>
            </a:r>
            <a:endParaRPr lang="en-US" sz="3000" b="1" spc="100" dirty="0" smtClean="0">
              <a:solidFill>
                <a:srgbClr val="54BC9B"/>
              </a:solidFill>
            </a:endParaRPr>
          </a:p>
          <a:p>
            <a:pPr marL="457200" indent="-457200">
              <a:buFont typeface="Arial" charset="0"/>
              <a:buChar char="•"/>
            </a:pPr>
            <a:endParaRPr lang="pt-BR" sz="3000" b="1" spc="100" dirty="0">
              <a:solidFill>
                <a:srgbClr val="54BC9B"/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el-GR" sz="3000" b="1" spc="100" dirty="0" smtClean="0">
                <a:solidFill>
                  <a:srgbClr val="54BC9B"/>
                </a:solidFill>
              </a:rPr>
              <a:t>όταν περιορίζεται σε όχι περισσότερο από 55 λίβρες (με εξαιρέσεις).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057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10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el-GR" sz="30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Ψυχαγωγία</a:t>
            </a:r>
            <a:r>
              <a:rPr lang="pt-BR" sz="30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  <a:endParaRPr lang="pt-BR" sz="30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sz="30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324487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l-GR" sz="3000" b="1" spc="100" dirty="0" smtClean="0">
                <a:solidFill>
                  <a:srgbClr val="54BC9B"/>
                </a:solidFill>
              </a:rPr>
              <a:t>Χωρίς να παρεμβαίνει και </a:t>
            </a:r>
            <a:r>
              <a:rPr lang="el-GR" sz="3000" b="1" spc="100" dirty="0" smtClean="0">
                <a:solidFill>
                  <a:srgbClr val="54BC9B"/>
                </a:solidFill>
              </a:rPr>
              <a:t>εφόσον </a:t>
            </a:r>
            <a:r>
              <a:rPr lang="el-GR" sz="3000" b="1" spc="100" dirty="0" smtClean="0">
                <a:solidFill>
                  <a:srgbClr val="54BC9B"/>
                </a:solidFill>
              </a:rPr>
              <a:t>απομακρύνεται από οποιοδήποτε επανδρωμένο αεροσκάφος</a:t>
            </a:r>
            <a:r>
              <a:rPr lang="el-GR" sz="3000" b="1" spc="100" dirty="0" smtClean="0">
                <a:solidFill>
                  <a:srgbClr val="54BC9B"/>
                </a:solidFill>
              </a:rPr>
              <a:t>.</a:t>
            </a:r>
            <a:endParaRPr lang="en-US" sz="3000" b="1" spc="100" dirty="0" smtClean="0">
              <a:solidFill>
                <a:srgbClr val="54BC9B"/>
              </a:solidFill>
            </a:endParaRPr>
          </a:p>
          <a:p>
            <a:pPr marL="457200" indent="-457200">
              <a:buFont typeface="Arial" charset="0"/>
              <a:buChar char="•"/>
            </a:pPr>
            <a:endParaRPr lang="pt-BR" sz="3000" b="1" spc="100" dirty="0" smtClean="0">
              <a:solidFill>
                <a:srgbClr val="54BC9B"/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el-GR" sz="3000" b="1" spc="100" dirty="0" smtClean="0">
                <a:solidFill>
                  <a:srgbClr val="54BC9B"/>
                </a:solidFill>
              </a:rPr>
              <a:t>Σε απόσταση </a:t>
            </a:r>
            <a:r>
              <a:rPr lang="el-GR" sz="3000" b="1" spc="100" dirty="0" smtClean="0">
                <a:solidFill>
                  <a:srgbClr val="54BC9B"/>
                </a:solidFill>
              </a:rPr>
              <a:t>εντός 5 </a:t>
            </a:r>
            <a:r>
              <a:rPr lang="el-GR" sz="3000" b="1" spc="100" dirty="0" smtClean="0">
                <a:solidFill>
                  <a:srgbClr val="54BC9B"/>
                </a:solidFill>
              </a:rPr>
              <a:t>μιλίων από αερολιμένα μόνο μετά την κοινοποίηση </a:t>
            </a:r>
            <a:r>
              <a:rPr lang="el-GR" sz="3000" b="1" spc="100" dirty="0" smtClean="0">
                <a:solidFill>
                  <a:srgbClr val="54BC9B"/>
                </a:solidFill>
              </a:rPr>
              <a:t>στον </a:t>
            </a:r>
            <a:r>
              <a:rPr lang="el-GR" sz="3000" b="1" spc="100" dirty="0" err="1" smtClean="0">
                <a:solidFill>
                  <a:srgbClr val="54BC9B"/>
                </a:solidFill>
              </a:rPr>
              <a:t>ελέγχο</a:t>
            </a:r>
            <a:r>
              <a:rPr lang="el-GR" sz="3000" b="1" spc="100" dirty="0" smtClean="0">
                <a:solidFill>
                  <a:srgbClr val="54BC9B"/>
                </a:solidFill>
              </a:rPr>
              <a:t> </a:t>
            </a:r>
            <a:r>
              <a:rPr lang="el-GR" sz="3000" b="1" spc="100" dirty="0" smtClean="0">
                <a:solidFill>
                  <a:srgbClr val="54BC9B"/>
                </a:solidFill>
              </a:rPr>
              <a:t>της εναέριας κυκλοφορίας.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605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109</Words>
  <Application>Microsoft Macintosh PowerPoint</Application>
  <PresentationFormat>On-screen Show (4:3)</PresentationFormat>
  <Paragraphs>30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34</cp:revision>
  <dcterms:created xsi:type="dcterms:W3CDTF">2017-03-08T21:43:37Z</dcterms:created>
  <dcterms:modified xsi:type="dcterms:W3CDTF">2018-01-29T22:09:58Z</dcterms:modified>
</cp:coreProperties>
</file>